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05" r:id="rId1"/>
  </p:sld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754" autoAdjust="0"/>
    <p:restoredTop sz="94660"/>
  </p:normalViewPr>
  <p:slideViewPr>
    <p:cSldViewPr snapToGrid="0">
      <p:cViewPr varScale="1">
        <p:scale>
          <a:sx n="99" d="100"/>
          <a:sy n="99" d="100"/>
        </p:scale>
        <p:origin x="5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8/19/2022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8/19/2022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8/19/2022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8/19/2022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8/19/2022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8/19/2022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8/19/2022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8/19/2022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8/19/2022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8/19/2022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8/19/2022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8/19/2022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8/19/2022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8/19/2022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8/19/2022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8/19/2022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8/19/2022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8/19/2022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coffee, food, beverage&#10;&#10;Description automatically generated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087120"/>
            <a:ext cx="9440034" cy="2648381"/>
          </a:xfrm>
        </p:spPr>
        <p:txBody>
          <a:bodyPr>
            <a:normAutofit/>
          </a:bodyPr>
          <a:lstStyle/>
          <a:p>
            <a:r>
              <a:rPr lang="en-US" sz="7200" dirty="0"/>
              <a:t>Chatting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910649"/>
            <a:ext cx="9440034" cy="1397951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/>
              <a:t>Omar Ayman Saleh</a:t>
            </a:r>
          </a:p>
          <a:p>
            <a:r>
              <a:rPr lang="en-US" sz="2800" dirty="0" err="1"/>
              <a:t>Tareq</a:t>
            </a:r>
            <a:r>
              <a:rPr lang="en-US" sz="2800" dirty="0"/>
              <a:t> Ahmad Mohamed</a:t>
            </a:r>
          </a:p>
          <a:p>
            <a:r>
              <a:rPr lang="en-US" sz="2800" dirty="0"/>
              <a:t>Salma Karam </a:t>
            </a:r>
            <a:r>
              <a:rPr lang="en-US" sz="2800" dirty="0" err="1"/>
              <a:t>Elsaghier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58E0B-4F86-4255-B1B5-DA2B7D90C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36328"/>
            <a:ext cx="3542452" cy="1257300"/>
          </a:xfrm>
        </p:spPr>
        <p:txBody>
          <a:bodyPr/>
          <a:lstStyle/>
          <a:p>
            <a:r>
              <a:rPr lang="en-US" dirty="0"/>
              <a:t>Welcome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EADB11-CD26-455D-A757-ED6B52A431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4"/>
          <a:stretch/>
        </p:blipFill>
        <p:spPr>
          <a:xfrm>
            <a:off x="5967408" y="0"/>
            <a:ext cx="3360976" cy="685800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A0CC6E65-6C73-4307-AC05-5E3903613F37}"/>
              </a:ext>
            </a:extLst>
          </p:cNvPr>
          <p:cNvSpPr/>
          <p:nvPr/>
        </p:nvSpPr>
        <p:spPr>
          <a:xfrm>
            <a:off x="3542452" y="3318642"/>
            <a:ext cx="2243480" cy="622738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97093A-928F-47A4-B14C-CEBCB26E405A}"/>
              </a:ext>
            </a:extLst>
          </p:cNvPr>
          <p:cNvSpPr/>
          <p:nvPr/>
        </p:nvSpPr>
        <p:spPr>
          <a:xfrm>
            <a:off x="8142890" y="3564978"/>
            <a:ext cx="638503" cy="273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05F05563-8A7D-4702-9C2F-9788F5DFEEC0}"/>
              </a:ext>
            </a:extLst>
          </p:cNvPr>
          <p:cNvCxnSpPr/>
          <p:nvPr/>
        </p:nvCxnSpPr>
        <p:spPr>
          <a:xfrm>
            <a:off x="8142890" y="3838903"/>
            <a:ext cx="1316420" cy="567559"/>
          </a:xfrm>
          <a:prstGeom prst="bentConnector3">
            <a:avLst>
              <a:gd name="adj1" fmla="val 48204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B61B01-30B0-48DB-A4D6-74A49FE2C6A0}"/>
              </a:ext>
            </a:extLst>
          </p:cNvPr>
          <p:cNvSpPr txBox="1"/>
          <p:nvPr/>
        </p:nvSpPr>
        <p:spPr>
          <a:xfrm>
            <a:off x="9459310" y="4193628"/>
            <a:ext cx="25461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AutoNum type="romanUcParenR"/>
            </a:pPr>
            <a:r>
              <a:rPr lang="en-US" dirty="0" err="1"/>
              <a:t>MaterialButton</a:t>
            </a:r>
            <a:endParaRPr lang="en-US" dirty="0"/>
          </a:p>
          <a:p>
            <a:pPr marL="400050" indent="-400050">
              <a:buAutoNum type="romanUcParenR"/>
            </a:pPr>
            <a:r>
              <a:rPr lang="en-US" dirty="0"/>
              <a:t>Navigator</a:t>
            </a:r>
          </a:p>
          <a:p>
            <a:pPr marL="400050" indent="-400050">
              <a:buAutoNum type="romanUcParenR"/>
            </a:pPr>
            <a:r>
              <a:rPr lang="en-US" dirty="0"/>
              <a:t>Push</a:t>
            </a:r>
          </a:p>
          <a:p>
            <a:pPr marL="400050" indent="-400050">
              <a:buAutoNum type="romanUcParenR"/>
            </a:pPr>
            <a:r>
              <a:rPr lang="en-US" dirty="0" err="1"/>
              <a:t>MaterialPageRoute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905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A73E04-0167-4D75-8DE3-ED3CBB4DC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943" y="0"/>
            <a:ext cx="341804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A58E0B-4F86-4255-B1B5-DA2B7D90C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36328"/>
            <a:ext cx="3542452" cy="1257300"/>
          </a:xfrm>
        </p:spPr>
        <p:txBody>
          <a:bodyPr/>
          <a:lstStyle/>
          <a:p>
            <a:r>
              <a:rPr lang="en-US" dirty="0"/>
              <a:t>Login page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0CC6E65-6C73-4307-AC05-5E3903613F37}"/>
              </a:ext>
            </a:extLst>
          </p:cNvPr>
          <p:cNvSpPr/>
          <p:nvPr/>
        </p:nvSpPr>
        <p:spPr>
          <a:xfrm>
            <a:off x="3542452" y="3318642"/>
            <a:ext cx="2243480" cy="622738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97093A-928F-47A4-B14C-CEBCB26E405A}"/>
              </a:ext>
            </a:extLst>
          </p:cNvPr>
          <p:cNvSpPr/>
          <p:nvPr/>
        </p:nvSpPr>
        <p:spPr>
          <a:xfrm>
            <a:off x="8743951" y="3667455"/>
            <a:ext cx="388882" cy="273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05F05563-8A7D-4702-9C2F-9788F5DFEEC0}"/>
              </a:ext>
            </a:extLst>
          </p:cNvPr>
          <p:cNvCxnSpPr>
            <a:cxnSpLocks/>
          </p:cNvCxnSpPr>
          <p:nvPr/>
        </p:nvCxnSpPr>
        <p:spPr>
          <a:xfrm>
            <a:off x="8765540" y="3941380"/>
            <a:ext cx="934720" cy="573470"/>
          </a:xfrm>
          <a:prstGeom prst="bentConnector3">
            <a:avLst>
              <a:gd name="adj1" fmla="val 38315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B61B01-30B0-48DB-A4D6-74A49FE2C6A0}"/>
              </a:ext>
            </a:extLst>
          </p:cNvPr>
          <p:cNvSpPr txBox="1"/>
          <p:nvPr/>
        </p:nvSpPr>
        <p:spPr>
          <a:xfrm>
            <a:off x="9645869" y="4323168"/>
            <a:ext cx="25461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AutoNum type="romanUcParenR"/>
            </a:pPr>
            <a:r>
              <a:rPr lang="en-US" dirty="0" err="1"/>
              <a:t>suffixIcon</a:t>
            </a:r>
            <a:endParaRPr lang="en-US" dirty="0"/>
          </a:p>
          <a:p>
            <a:pPr marL="400050" indent="-400050">
              <a:buAutoNum type="romanUcParenR"/>
            </a:pPr>
            <a:r>
              <a:rPr lang="en-US" dirty="0" err="1"/>
              <a:t>onTap</a:t>
            </a:r>
            <a:endParaRPr lang="en-US" dirty="0"/>
          </a:p>
          <a:p>
            <a:pPr marL="400050" indent="-400050">
              <a:buAutoNum type="romanUcParenR"/>
            </a:pPr>
            <a:r>
              <a:rPr lang="en-US" dirty="0" err="1"/>
              <a:t>obscureText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09C23A-DF3C-407A-B63C-D3001A4C181F}"/>
              </a:ext>
            </a:extLst>
          </p:cNvPr>
          <p:cNvSpPr/>
          <p:nvPr/>
        </p:nvSpPr>
        <p:spPr>
          <a:xfrm>
            <a:off x="6012181" y="2936328"/>
            <a:ext cx="278260" cy="10070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A3B5A5B-9D0A-42A7-9CF2-44D6F38D463D}"/>
              </a:ext>
            </a:extLst>
          </p:cNvPr>
          <p:cNvCxnSpPr/>
          <p:nvPr/>
        </p:nvCxnSpPr>
        <p:spPr>
          <a:xfrm rot="10800000">
            <a:off x="5021317" y="2041634"/>
            <a:ext cx="1269124" cy="894694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B1C36D9-4704-455E-82BC-6F7CE5C81F2A}"/>
              </a:ext>
            </a:extLst>
          </p:cNvPr>
          <p:cNvSpPr txBox="1"/>
          <p:nvPr/>
        </p:nvSpPr>
        <p:spPr>
          <a:xfrm>
            <a:off x="3913789" y="1832068"/>
            <a:ext cx="1742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prefixIcon</a:t>
            </a:r>
            <a:endParaRPr lang="en-US" dirty="0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D966909F-874F-4EEC-B752-4CE295993546}"/>
              </a:ext>
            </a:extLst>
          </p:cNvPr>
          <p:cNvCxnSpPr/>
          <p:nvPr/>
        </p:nvCxnSpPr>
        <p:spPr>
          <a:xfrm flipV="1">
            <a:off x="6649322" y="3669426"/>
            <a:ext cx="547637" cy="174406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78840383-6A30-435E-B276-A9B12A46A3FE}"/>
              </a:ext>
            </a:extLst>
          </p:cNvPr>
          <p:cNvCxnSpPr>
            <a:cxnSpLocks/>
          </p:cNvCxnSpPr>
          <p:nvPr/>
        </p:nvCxnSpPr>
        <p:spPr>
          <a:xfrm>
            <a:off x="6683477" y="3137004"/>
            <a:ext cx="513482" cy="181638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2C2216E-E734-472D-A2D3-B2D9B57FD079}"/>
              </a:ext>
            </a:extLst>
          </p:cNvPr>
          <p:cNvSpPr txBox="1"/>
          <p:nvPr/>
        </p:nvSpPr>
        <p:spPr>
          <a:xfrm>
            <a:off x="7043131" y="3309368"/>
            <a:ext cx="1277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I) </a:t>
            </a:r>
            <a:r>
              <a:rPr lang="en-US" dirty="0" err="1"/>
              <a:t>hintText</a:t>
            </a:r>
            <a:endParaRPr lang="en-US" dirty="0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825575AE-D1FE-410E-8446-32C6C15218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42698" y="4353059"/>
            <a:ext cx="2174543" cy="156009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57583EC7-674D-4FB4-81CD-47A39FE44F3F}"/>
              </a:ext>
            </a:extLst>
          </p:cNvPr>
          <p:cNvSpPr/>
          <p:nvPr/>
        </p:nvSpPr>
        <p:spPr>
          <a:xfrm>
            <a:off x="7335557" y="4213999"/>
            <a:ext cx="479860" cy="273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DD9A51-D0CF-4310-921E-7EA36C1C6D8E}"/>
              </a:ext>
            </a:extLst>
          </p:cNvPr>
          <p:cNvSpPr txBox="1"/>
          <p:nvPr/>
        </p:nvSpPr>
        <p:spPr>
          <a:xfrm>
            <a:off x="4037276" y="4303258"/>
            <a:ext cx="1742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 to app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67FBDB0-D814-44C0-B036-38A8D654BB95}"/>
              </a:ext>
            </a:extLst>
          </p:cNvPr>
          <p:cNvSpPr/>
          <p:nvPr/>
        </p:nvSpPr>
        <p:spPr>
          <a:xfrm>
            <a:off x="7669262" y="4500411"/>
            <a:ext cx="582335" cy="1913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BD191D9F-090A-4D29-9EC8-4799D605E954}"/>
              </a:ext>
            </a:extLst>
          </p:cNvPr>
          <p:cNvCxnSpPr>
            <a:cxnSpLocks/>
          </p:cNvCxnSpPr>
          <p:nvPr/>
        </p:nvCxnSpPr>
        <p:spPr>
          <a:xfrm rot="16200000" flipH="1">
            <a:off x="7614051" y="4771795"/>
            <a:ext cx="773671" cy="63850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D339CB7-094B-4CC4-A375-A63687DECE93}"/>
              </a:ext>
            </a:extLst>
          </p:cNvPr>
          <p:cNvSpPr txBox="1"/>
          <p:nvPr/>
        </p:nvSpPr>
        <p:spPr>
          <a:xfrm>
            <a:off x="7549969" y="5386395"/>
            <a:ext cx="2208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 to register page</a:t>
            </a:r>
          </a:p>
        </p:txBody>
      </p:sp>
    </p:spTree>
    <p:extLst>
      <p:ext uri="{BB962C8B-B14F-4D97-AF65-F5344CB8AC3E}">
        <p14:creationId xmlns:p14="http://schemas.microsoft.com/office/powerpoint/2010/main" val="1492177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9714F0-B114-4754-A98A-22B9AFF8B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140" y="-12192"/>
            <a:ext cx="3399879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91C6A4-194E-46EC-B7BA-021BFC6D1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79" y="0"/>
            <a:ext cx="3489026" cy="685800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AA8D20D7-2C3B-4BD6-8EC5-BA3AC24EFE1E}"/>
              </a:ext>
            </a:extLst>
          </p:cNvPr>
          <p:cNvSpPr/>
          <p:nvPr/>
        </p:nvSpPr>
        <p:spPr>
          <a:xfrm>
            <a:off x="3748017" y="4467432"/>
            <a:ext cx="1675325" cy="48719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B61B01-30B0-48DB-A4D6-74A49FE2C6A0}"/>
              </a:ext>
            </a:extLst>
          </p:cNvPr>
          <p:cNvSpPr txBox="1"/>
          <p:nvPr/>
        </p:nvSpPr>
        <p:spPr>
          <a:xfrm>
            <a:off x="3686598" y="2319424"/>
            <a:ext cx="25461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AutoNum type="romanUcParenR"/>
            </a:pPr>
            <a:r>
              <a:rPr lang="en-US" dirty="0"/>
              <a:t>leading</a:t>
            </a:r>
          </a:p>
          <a:p>
            <a:pPr marL="400050" indent="-400050">
              <a:buAutoNum type="romanUcParenR"/>
            </a:pPr>
            <a:r>
              <a:rPr lang="en-US" dirty="0" err="1"/>
              <a:t>CircleAvatar</a:t>
            </a:r>
            <a:endParaRPr lang="en-US" dirty="0"/>
          </a:p>
          <a:p>
            <a:pPr marL="400050" indent="-400050">
              <a:buAutoNum type="romanUcParenR"/>
            </a:pPr>
            <a:r>
              <a:rPr lang="en-US" dirty="0" err="1"/>
              <a:t>AssetImage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09C23A-DF3C-407A-B63C-D3001A4C181F}"/>
              </a:ext>
            </a:extLst>
          </p:cNvPr>
          <p:cNvSpPr/>
          <p:nvPr/>
        </p:nvSpPr>
        <p:spPr>
          <a:xfrm rot="5400000">
            <a:off x="7420618" y="185228"/>
            <a:ext cx="139129" cy="30925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A3B5A5B-9D0A-42A7-9CF2-44D6F38D463D}"/>
              </a:ext>
            </a:extLst>
          </p:cNvPr>
          <p:cNvCxnSpPr>
            <a:cxnSpLocks/>
          </p:cNvCxnSpPr>
          <p:nvPr/>
        </p:nvCxnSpPr>
        <p:spPr>
          <a:xfrm rot="10800000" flipV="1">
            <a:off x="4831081" y="1402844"/>
            <a:ext cx="1144050" cy="1115388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57583EC7-674D-4FB4-81CD-47A39FE44F3F}"/>
              </a:ext>
            </a:extLst>
          </p:cNvPr>
          <p:cNvSpPr/>
          <p:nvPr/>
        </p:nvSpPr>
        <p:spPr>
          <a:xfrm>
            <a:off x="1512626" y="4534557"/>
            <a:ext cx="695916" cy="273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DD9A51-D0CF-4310-921E-7EA36C1C6D8E}"/>
              </a:ext>
            </a:extLst>
          </p:cNvPr>
          <p:cNvSpPr txBox="1"/>
          <p:nvPr/>
        </p:nvSpPr>
        <p:spPr>
          <a:xfrm>
            <a:off x="3900397" y="4510704"/>
            <a:ext cx="1742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 to app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67FBDB0-D814-44C0-B036-38A8D654BB95}"/>
              </a:ext>
            </a:extLst>
          </p:cNvPr>
          <p:cNvSpPr/>
          <p:nvPr/>
        </p:nvSpPr>
        <p:spPr>
          <a:xfrm>
            <a:off x="2043851" y="4824379"/>
            <a:ext cx="582335" cy="1913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D339CB7-094B-4CC4-A375-A63687DECE93}"/>
              </a:ext>
            </a:extLst>
          </p:cNvPr>
          <p:cNvSpPr txBox="1"/>
          <p:nvPr/>
        </p:nvSpPr>
        <p:spPr>
          <a:xfrm>
            <a:off x="9800935" y="2152593"/>
            <a:ext cx="117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Divider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C14696B6-865F-487A-A746-8F397FA4D7E2}"/>
              </a:ext>
            </a:extLst>
          </p:cNvPr>
          <p:cNvCxnSpPr>
            <a:cxnSpLocks/>
          </p:cNvCxnSpPr>
          <p:nvPr/>
        </p:nvCxnSpPr>
        <p:spPr>
          <a:xfrm>
            <a:off x="9036458" y="1738004"/>
            <a:ext cx="764476" cy="599255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F31E3E3D-ED86-42D1-B741-8C640EF4F24C}"/>
              </a:ext>
            </a:extLst>
          </p:cNvPr>
          <p:cNvSpPr/>
          <p:nvPr/>
        </p:nvSpPr>
        <p:spPr>
          <a:xfrm>
            <a:off x="5996780" y="1272875"/>
            <a:ext cx="277398" cy="2877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BF5837-1642-47CE-BEBA-A40FA75DFFF1}"/>
              </a:ext>
            </a:extLst>
          </p:cNvPr>
          <p:cNvSpPr/>
          <p:nvPr/>
        </p:nvSpPr>
        <p:spPr>
          <a:xfrm rot="5400000">
            <a:off x="8842514" y="1267433"/>
            <a:ext cx="159550" cy="3074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603B26D-4F21-43B4-9640-179D8A81B21A}"/>
              </a:ext>
            </a:extLst>
          </p:cNvPr>
          <p:cNvCxnSpPr>
            <a:cxnSpLocks/>
          </p:cNvCxnSpPr>
          <p:nvPr/>
        </p:nvCxnSpPr>
        <p:spPr>
          <a:xfrm>
            <a:off x="9092814" y="1513673"/>
            <a:ext cx="619959" cy="127297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5B24373-7C67-42A5-B64C-8ACC415AE390}"/>
              </a:ext>
            </a:extLst>
          </p:cNvPr>
          <p:cNvSpPr txBox="1"/>
          <p:nvPr/>
        </p:nvSpPr>
        <p:spPr>
          <a:xfrm>
            <a:off x="9651410" y="1449086"/>
            <a:ext cx="117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trailing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72A563E-1B14-42B0-97D4-C5112AC9AACC}"/>
              </a:ext>
            </a:extLst>
          </p:cNvPr>
          <p:cNvSpPr/>
          <p:nvPr/>
        </p:nvSpPr>
        <p:spPr>
          <a:xfrm rot="5400000">
            <a:off x="6652157" y="982592"/>
            <a:ext cx="163947" cy="7238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2F5CA2A3-B7FD-4173-B2CC-3E42AF034BCC}"/>
              </a:ext>
            </a:extLst>
          </p:cNvPr>
          <p:cNvCxnSpPr>
            <a:cxnSpLocks/>
          </p:cNvCxnSpPr>
          <p:nvPr/>
        </p:nvCxnSpPr>
        <p:spPr>
          <a:xfrm flipV="1">
            <a:off x="7148526" y="1260683"/>
            <a:ext cx="448609" cy="96930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0E21211-2AD1-4EE9-9AF3-F772140058EB}"/>
              </a:ext>
            </a:extLst>
          </p:cNvPr>
          <p:cNvSpPr txBox="1"/>
          <p:nvPr/>
        </p:nvSpPr>
        <p:spPr>
          <a:xfrm>
            <a:off x="7535942" y="1070021"/>
            <a:ext cx="117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65CF278-FDB8-46EF-B5F0-4C6E0D51C229}"/>
              </a:ext>
            </a:extLst>
          </p:cNvPr>
          <p:cNvSpPr/>
          <p:nvPr/>
        </p:nvSpPr>
        <p:spPr>
          <a:xfrm rot="5400000">
            <a:off x="6563542" y="1241998"/>
            <a:ext cx="127297" cy="5204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CC05188-18DF-434A-939D-3F3202ED5F00}"/>
              </a:ext>
            </a:extLst>
          </p:cNvPr>
          <p:cNvCxnSpPr>
            <a:stCxn id="43" idx="0"/>
          </p:cNvCxnSpPr>
          <p:nvPr/>
        </p:nvCxnSpPr>
        <p:spPr>
          <a:xfrm flipV="1">
            <a:off x="6887436" y="1500923"/>
            <a:ext cx="735186" cy="13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5AEEB4F-B01A-4A5E-A6C7-AFF38410BE36}"/>
              </a:ext>
            </a:extLst>
          </p:cNvPr>
          <p:cNvSpPr txBox="1"/>
          <p:nvPr/>
        </p:nvSpPr>
        <p:spPr>
          <a:xfrm>
            <a:off x="7562214" y="1293368"/>
            <a:ext cx="117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subtitle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38D3386-EE47-44B7-9926-2A9C5BFAC60F}"/>
              </a:ext>
            </a:extLst>
          </p:cNvPr>
          <p:cNvSpPr/>
          <p:nvPr/>
        </p:nvSpPr>
        <p:spPr>
          <a:xfrm rot="5400000">
            <a:off x="7152759" y="1906105"/>
            <a:ext cx="661657" cy="32502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064D8E1F-F9BC-48EB-86FE-60E008C48453}"/>
              </a:ext>
            </a:extLst>
          </p:cNvPr>
          <p:cNvCxnSpPr>
            <a:cxnSpLocks/>
          </p:cNvCxnSpPr>
          <p:nvPr/>
        </p:nvCxnSpPr>
        <p:spPr>
          <a:xfrm>
            <a:off x="9104354" y="3575321"/>
            <a:ext cx="594890" cy="356888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5BDFA3B-75F5-40B9-8351-8F604BDC5E7E}"/>
              </a:ext>
            </a:extLst>
          </p:cNvPr>
          <p:cNvSpPr txBox="1"/>
          <p:nvPr/>
        </p:nvSpPr>
        <p:spPr>
          <a:xfrm>
            <a:off x="9699244" y="3753765"/>
            <a:ext cx="25461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AutoNum type="romanUcParenR"/>
            </a:pPr>
            <a:r>
              <a:rPr lang="en-US" dirty="0" err="1"/>
              <a:t>ListTile</a:t>
            </a:r>
            <a:endParaRPr lang="en-US" dirty="0"/>
          </a:p>
          <a:p>
            <a:pPr marL="400050" indent="-400050">
              <a:buAutoNum type="romanUcParenR"/>
            </a:pPr>
            <a:r>
              <a:rPr lang="en-US" dirty="0" err="1"/>
              <a:t>onTap</a:t>
            </a:r>
            <a:endParaRPr lang="en-US" dirty="0"/>
          </a:p>
          <a:p>
            <a:pPr marL="400050" indent="-400050">
              <a:buAutoNum type="romanUcParenR"/>
            </a:pPr>
            <a:r>
              <a:rPr lang="en-US" dirty="0" err="1"/>
              <a:t>MaterialPageRoute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C31C39D-AE21-4B6C-9635-0C6629436D96}"/>
              </a:ext>
            </a:extLst>
          </p:cNvPr>
          <p:cNvSpPr/>
          <p:nvPr/>
        </p:nvSpPr>
        <p:spPr>
          <a:xfrm rot="10800000">
            <a:off x="8905460" y="171478"/>
            <a:ext cx="249003" cy="3067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2FF3C93E-500F-4AEA-B068-7922C6C4BDCA}"/>
              </a:ext>
            </a:extLst>
          </p:cNvPr>
          <p:cNvCxnSpPr>
            <a:cxnSpLocks/>
          </p:cNvCxnSpPr>
          <p:nvPr/>
        </p:nvCxnSpPr>
        <p:spPr>
          <a:xfrm>
            <a:off x="9181606" y="179176"/>
            <a:ext cx="619959" cy="127297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742FEF5-1446-4677-9A33-DFCB2C99E105}"/>
              </a:ext>
            </a:extLst>
          </p:cNvPr>
          <p:cNvSpPr txBox="1"/>
          <p:nvPr/>
        </p:nvSpPr>
        <p:spPr>
          <a:xfrm>
            <a:off x="9749914" y="88316"/>
            <a:ext cx="208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Icon(</a:t>
            </a:r>
            <a:r>
              <a:rPr lang="en-US" dirty="0" err="1"/>
              <a:t>Icons.search</a:t>
            </a:r>
            <a:r>
              <a:rPr lang="en-US" dirty="0"/>
              <a:t>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DE04ABD-2547-4F52-A757-977F48F11900}"/>
              </a:ext>
            </a:extLst>
          </p:cNvPr>
          <p:cNvSpPr/>
          <p:nvPr/>
        </p:nvSpPr>
        <p:spPr>
          <a:xfrm rot="5400000">
            <a:off x="7270457" y="-933138"/>
            <a:ext cx="428196" cy="33941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2F43BF9A-6232-488C-90A8-2762B4C08D36}"/>
              </a:ext>
            </a:extLst>
          </p:cNvPr>
          <p:cNvCxnSpPr>
            <a:cxnSpLocks/>
          </p:cNvCxnSpPr>
          <p:nvPr/>
        </p:nvCxnSpPr>
        <p:spPr>
          <a:xfrm>
            <a:off x="9172883" y="704452"/>
            <a:ext cx="693555" cy="264416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C98A4FA-1C5D-4BD5-9068-BA44AF240D81}"/>
              </a:ext>
            </a:extLst>
          </p:cNvPr>
          <p:cNvSpPr txBox="1"/>
          <p:nvPr/>
        </p:nvSpPr>
        <p:spPr>
          <a:xfrm>
            <a:off x="9798308" y="520998"/>
            <a:ext cx="25461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AutoNum type="romanUcParenR"/>
            </a:pPr>
            <a:r>
              <a:rPr lang="en-US" dirty="0"/>
              <a:t>bottom</a:t>
            </a:r>
          </a:p>
          <a:p>
            <a:pPr marL="400050" indent="-400050">
              <a:buAutoNum type="romanUcParenR"/>
            </a:pPr>
            <a:r>
              <a:rPr lang="en-US" dirty="0" err="1"/>
              <a:t>TabBar</a:t>
            </a:r>
            <a:endParaRPr lang="en-US" dirty="0"/>
          </a:p>
          <a:p>
            <a:pPr marL="400050" indent="-400050">
              <a:buAutoNum type="romanUcParenR"/>
            </a:pPr>
            <a:r>
              <a:rPr lang="en-US" dirty="0" err="1"/>
              <a:t>labelColor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0180E8F-B502-440A-A353-3405DD87380D}"/>
              </a:ext>
            </a:extLst>
          </p:cNvPr>
          <p:cNvSpPr/>
          <p:nvPr/>
        </p:nvSpPr>
        <p:spPr>
          <a:xfrm rot="5400000" flipH="1">
            <a:off x="6388831" y="347533"/>
            <a:ext cx="127297" cy="13973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6BEA6289-16E4-4C36-801E-6BEBA44D6039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50399" y="1031097"/>
            <a:ext cx="1003406" cy="127297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21D885B-B5DC-4853-9A49-A1B4580D08E7}"/>
              </a:ext>
            </a:extLst>
          </p:cNvPr>
          <p:cNvSpPr txBox="1"/>
          <p:nvPr/>
        </p:nvSpPr>
        <p:spPr>
          <a:xfrm>
            <a:off x="3311228" y="939816"/>
            <a:ext cx="1896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indicatorColor</a:t>
            </a:r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4B90CCF-C0CC-4466-9698-42A13C7930EC}"/>
              </a:ext>
            </a:extLst>
          </p:cNvPr>
          <p:cNvSpPr/>
          <p:nvPr/>
        </p:nvSpPr>
        <p:spPr>
          <a:xfrm>
            <a:off x="8701617" y="6342960"/>
            <a:ext cx="361348" cy="37476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978F4C77-3005-4E03-A4A0-321E67427D7A}"/>
              </a:ext>
            </a:extLst>
          </p:cNvPr>
          <p:cNvCxnSpPr>
            <a:cxnSpLocks/>
          </p:cNvCxnSpPr>
          <p:nvPr/>
        </p:nvCxnSpPr>
        <p:spPr>
          <a:xfrm flipV="1">
            <a:off x="9098258" y="6132576"/>
            <a:ext cx="553152" cy="399305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107A4385-0B83-4071-8AC7-8D3F26C4EC3E}"/>
              </a:ext>
            </a:extLst>
          </p:cNvPr>
          <p:cNvSpPr txBox="1"/>
          <p:nvPr/>
        </p:nvSpPr>
        <p:spPr>
          <a:xfrm>
            <a:off x="9623327" y="5945155"/>
            <a:ext cx="2216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FloatingActionButton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428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3E308B-5ADD-40DA-8CFB-B112B938E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2375" y="0"/>
            <a:ext cx="3403707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B09C23A-DF3C-407A-B63C-D3001A4C181F}"/>
              </a:ext>
            </a:extLst>
          </p:cNvPr>
          <p:cNvSpPr/>
          <p:nvPr/>
        </p:nvSpPr>
        <p:spPr>
          <a:xfrm rot="5400000">
            <a:off x="9102127" y="4918146"/>
            <a:ext cx="432395" cy="3415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D966909F-874F-4EEC-B752-4CE295993546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10915320" y="6104907"/>
            <a:ext cx="462997" cy="514367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78840383-6A30-435E-B276-A9B12A46A3FE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65042" y="6625900"/>
            <a:ext cx="1139774" cy="122575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825575AE-D1FE-410E-8446-32C6C1521816}"/>
              </a:ext>
            </a:extLst>
          </p:cNvPr>
          <p:cNvCxnSpPr>
            <a:cxnSpLocks/>
          </p:cNvCxnSpPr>
          <p:nvPr/>
        </p:nvCxnSpPr>
        <p:spPr>
          <a:xfrm rot="10800000">
            <a:off x="6918239" y="6112103"/>
            <a:ext cx="725866" cy="304797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57583EC7-674D-4FB4-81CD-47A39FE44F3F}"/>
              </a:ext>
            </a:extLst>
          </p:cNvPr>
          <p:cNvSpPr/>
          <p:nvPr/>
        </p:nvSpPr>
        <p:spPr>
          <a:xfrm>
            <a:off x="7704814" y="6488939"/>
            <a:ext cx="171782" cy="273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DD9A51-D0CF-4310-921E-7EA36C1C6D8E}"/>
              </a:ext>
            </a:extLst>
          </p:cNvPr>
          <p:cNvSpPr txBox="1"/>
          <p:nvPr/>
        </p:nvSpPr>
        <p:spPr>
          <a:xfrm>
            <a:off x="5509821" y="5920241"/>
            <a:ext cx="2691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TextFormField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DA3C60-2365-4001-ACDC-1D20BC2F9329}"/>
              </a:ext>
            </a:extLst>
          </p:cNvPr>
          <p:cNvSpPr txBox="1"/>
          <p:nvPr/>
        </p:nvSpPr>
        <p:spPr>
          <a:xfrm>
            <a:off x="3929691" y="6525403"/>
            <a:ext cx="2828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open the emoji keyboard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C3F7107-65C7-4AE4-A8FC-DF083B36C2D0}"/>
              </a:ext>
            </a:extLst>
          </p:cNvPr>
          <p:cNvSpPr/>
          <p:nvPr/>
        </p:nvSpPr>
        <p:spPr>
          <a:xfrm>
            <a:off x="10743538" y="6482311"/>
            <a:ext cx="171782" cy="273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310AD8-0FD3-4EAE-993E-A55B3081F455}"/>
              </a:ext>
            </a:extLst>
          </p:cNvPr>
          <p:cNvSpPr txBox="1"/>
          <p:nvPr/>
        </p:nvSpPr>
        <p:spPr>
          <a:xfrm>
            <a:off x="10046999" y="5806582"/>
            <a:ext cx="2259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open the keyboard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46988A0-0034-4010-9C7A-E6CAC353DA79}"/>
              </a:ext>
            </a:extLst>
          </p:cNvPr>
          <p:cNvSpPr/>
          <p:nvPr/>
        </p:nvSpPr>
        <p:spPr>
          <a:xfrm>
            <a:off x="7665056" y="240540"/>
            <a:ext cx="324182" cy="273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1D56CDB-F1D1-4F71-B2FD-94E8B1001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60" y="0"/>
            <a:ext cx="3378361" cy="6858000"/>
          </a:xfrm>
          <a:prstGeom prst="rect">
            <a:avLst/>
          </a:prstGeom>
        </p:spPr>
      </p:pic>
      <p:sp>
        <p:nvSpPr>
          <p:cNvPr id="32" name="Arrow: Left 31">
            <a:extLst>
              <a:ext uri="{FF2B5EF4-FFF2-40B4-BE49-F238E27FC236}">
                <a16:creationId xmlns:a16="http://schemas.microsoft.com/office/drawing/2014/main" id="{42A87FEB-5215-474D-84B2-8454B9AFD614}"/>
              </a:ext>
            </a:extLst>
          </p:cNvPr>
          <p:cNvSpPr/>
          <p:nvPr/>
        </p:nvSpPr>
        <p:spPr>
          <a:xfrm>
            <a:off x="3761821" y="127223"/>
            <a:ext cx="3900309" cy="51683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E1B609-5BF4-47C7-A432-0310CA0907EC}"/>
              </a:ext>
            </a:extLst>
          </p:cNvPr>
          <p:cNvSpPr txBox="1"/>
          <p:nvPr/>
        </p:nvSpPr>
        <p:spPr>
          <a:xfrm>
            <a:off x="5304411" y="196631"/>
            <a:ext cx="2691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Drawer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06636B8-699E-4253-807B-D21CA97D2612}"/>
              </a:ext>
            </a:extLst>
          </p:cNvPr>
          <p:cNvSpPr/>
          <p:nvPr/>
        </p:nvSpPr>
        <p:spPr>
          <a:xfrm>
            <a:off x="485030" y="262396"/>
            <a:ext cx="532737" cy="5327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D09E2DFE-9A32-447B-A991-21E9A541B906}"/>
              </a:ext>
            </a:extLst>
          </p:cNvPr>
          <p:cNvCxnSpPr>
            <a:cxnSpLocks/>
            <a:endCxn id="45" idx="1"/>
          </p:cNvCxnSpPr>
          <p:nvPr/>
        </p:nvCxnSpPr>
        <p:spPr>
          <a:xfrm flipV="1">
            <a:off x="1029574" y="514465"/>
            <a:ext cx="530981" cy="51500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FCB5970-1477-47A6-AECE-1639F1B27CAC}"/>
              </a:ext>
            </a:extLst>
          </p:cNvPr>
          <p:cNvSpPr txBox="1"/>
          <p:nvPr/>
        </p:nvSpPr>
        <p:spPr>
          <a:xfrm>
            <a:off x="1560555" y="329799"/>
            <a:ext cx="2588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currentAccountPicture</a:t>
            </a:r>
            <a:endParaRPr lang="en-US" dirty="0"/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41403EBD-67A0-42D0-B57B-235E901A9E1C}"/>
              </a:ext>
            </a:extLst>
          </p:cNvPr>
          <p:cNvCxnSpPr>
            <a:cxnSpLocks/>
          </p:cNvCxnSpPr>
          <p:nvPr/>
        </p:nvCxnSpPr>
        <p:spPr>
          <a:xfrm>
            <a:off x="1165918" y="960120"/>
            <a:ext cx="906722" cy="12700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799A0AB-5E2C-47D6-A913-C14454BBE356}"/>
              </a:ext>
            </a:extLst>
          </p:cNvPr>
          <p:cNvSpPr txBox="1"/>
          <p:nvPr/>
        </p:nvSpPr>
        <p:spPr>
          <a:xfrm>
            <a:off x="3162862" y="2098060"/>
            <a:ext cx="231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Card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1731626-FF1A-42BA-A107-6318391A8470}"/>
              </a:ext>
            </a:extLst>
          </p:cNvPr>
          <p:cNvSpPr/>
          <p:nvPr/>
        </p:nvSpPr>
        <p:spPr>
          <a:xfrm rot="5400000">
            <a:off x="1208707" y="1672868"/>
            <a:ext cx="432395" cy="2057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6CC3FA63-6D82-415D-A15D-2DF520B85F60}"/>
              </a:ext>
            </a:extLst>
          </p:cNvPr>
          <p:cNvCxnSpPr>
            <a:cxnSpLocks/>
          </p:cNvCxnSpPr>
          <p:nvPr/>
        </p:nvCxnSpPr>
        <p:spPr>
          <a:xfrm flipV="1">
            <a:off x="2472824" y="2282726"/>
            <a:ext cx="764289" cy="209235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1768D50-DF8D-4861-85C1-9F89AFC1EA3E}"/>
              </a:ext>
            </a:extLst>
          </p:cNvPr>
          <p:cNvSpPr txBox="1"/>
          <p:nvPr/>
        </p:nvSpPr>
        <p:spPr>
          <a:xfrm>
            <a:off x="2123739" y="902695"/>
            <a:ext cx="231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accountName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802A619-45C4-475F-9A10-FE7B1236774E}"/>
              </a:ext>
            </a:extLst>
          </p:cNvPr>
          <p:cNvSpPr/>
          <p:nvPr/>
        </p:nvSpPr>
        <p:spPr>
          <a:xfrm rot="5400000">
            <a:off x="781776" y="3425678"/>
            <a:ext cx="205113" cy="8544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5A37BA8-54BB-46E9-9CDE-E8217E248F8B}"/>
              </a:ext>
            </a:extLst>
          </p:cNvPr>
          <p:cNvSpPr/>
          <p:nvPr/>
        </p:nvSpPr>
        <p:spPr>
          <a:xfrm rot="5400000">
            <a:off x="2208785" y="2631201"/>
            <a:ext cx="173976" cy="1871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4AE0A31-3735-4DCE-AFB6-FEFB9A187A5A}"/>
              </a:ext>
            </a:extLst>
          </p:cNvPr>
          <p:cNvSpPr/>
          <p:nvPr/>
        </p:nvSpPr>
        <p:spPr>
          <a:xfrm rot="5400000">
            <a:off x="1377211" y="2080907"/>
            <a:ext cx="119976" cy="19043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A98FAC7B-96AC-45B4-9877-52C84E9D423B}"/>
              </a:ext>
            </a:extLst>
          </p:cNvPr>
          <p:cNvCxnSpPr>
            <a:cxnSpLocks/>
          </p:cNvCxnSpPr>
          <p:nvPr/>
        </p:nvCxnSpPr>
        <p:spPr>
          <a:xfrm>
            <a:off x="2411864" y="2720562"/>
            <a:ext cx="1517827" cy="252525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A148751-B044-4133-B111-3D96E7219980}"/>
              </a:ext>
            </a:extLst>
          </p:cNvPr>
          <p:cNvSpPr txBox="1"/>
          <p:nvPr/>
        </p:nvSpPr>
        <p:spPr>
          <a:xfrm>
            <a:off x="3863390" y="2775455"/>
            <a:ext cx="2691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AutoNum type="romanUcParenR"/>
            </a:pPr>
            <a:r>
              <a:rPr lang="en-US" dirty="0"/>
              <a:t>Trailing</a:t>
            </a:r>
          </a:p>
          <a:p>
            <a:pPr marL="400050" indent="-400050">
              <a:buAutoNum type="romanUcParenR"/>
            </a:pPr>
            <a:r>
              <a:rPr lang="en-US" dirty="0"/>
              <a:t>Icon(</a:t>
            </a:r>
            <a:r>
              <a:rPr lang="en-US" dirty="0" err="1"/>
              <a:t>Icons.videocam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A49BFB3C-02E5-451C-AB6D-788CFE3F6E9C}"/>
              </a:ext>
            </a:extLst>
          </p:cNvPr>
          <p:cNvCxnSpPr>
            <a:cxnSpLocks/>
          </p:cNvCxnSpPr>
          <p:nvPr/>
        </p:nvCxnSpPr>
        <p:spPr>
          <a:xfrm>
            <a:off x="1311538" y="3873536"/>
            <a:ext cx="2376542" cy="646462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FDB531D-3A0D-461B-965C-063FE590B141}"/>
              </a:ext>
            </a:extLst>
          </p:cNvPr>
          <p:cNvSpPr txBox="1"/>
          <p:nvPr/>
        </p:nvSpPr>
        <p:spPr>
          <a:xfrm>
            <a:off x="3596401" y="4294591"/>
            <a:ext cx="231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title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E90EBBBE-1D85-4BE5-A05C-579477851FC8}"/>
              </a:ext>
            </a:extLst>
          </p:cNvPr>
          <p:cNvCxnSpPr>
            <a:cxnSpLocks/>
          </p:cNvCxnSpPr>
          <p:nvPr/>
        </p:nvCxnSpPr>
        <p:spPr>
          <a:xfrm>
            <a:off x="1212478" y="3134396"/>
            <a:ext cx="2376542" cy="646462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9BEB9C16-F860-4853-BFB9-C14E1B248785}"/>
              </a:ext>
            </a:extLst>
          </p:cNvPr>
          <p:cNvSpPr txBox="1"/>
          <p:nvPr/>
        </p:nvSpPr>
        <p:spPr>
          <a:xfrm>
            <a:off x="3507178" y="3577049"/>
            <a:ext cx="231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Divider</a:t>
            </a:r>
          </a:p>
        </p:txBody>
      </p:sp>
    </p:spTree>
    <p:extLst>
      <p:ext uri="{BB962C8B-B14F-4D97-AF65-F5344CB8AC3E}">
        <p14:creationId xmlns:p14="http://schemas.microsoft.com/office/powerpoint/2010/main" val="3170059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C154CF-70B8-40F0-A32B-8E6550C79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392" y="0"/>
            <a:ext cx="3399376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B61B01-30B0-48DB-A4D6-74A49FE2C6A0}"/>
              </a:ext>
            </a:extLst>
          </p:cNvPr>
          <p:cNvSpPr txBox="1"/>
          <p:nvPr/>
        </p:nvSpPr>
        <p:spPr>
          <a:xfrm>
            <a:off x="3686598" y="2319424"/>
            <a:ext cx="25461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AutoNum type="romanUcParenR"/>
            </a:pPr>
            <a:r>
              <a:rPr lang="en-US" dirty="0"/>
              <a:t>leading</a:t>
            </a:r>
          </a:p>
          <a:p>
            <a:pPr marL="400050" indent="-400050">
              <a:buAutoNum type="romanUcParenR"/>
            </a:pPr>
            <a:r>
              <a:rPr lang="en-US" dirty="0" err="1"/>
              <a:t>CircleAvatar</a:t>
            </a:r>
            <a:endParaRPr lang="en-US" dirty="0"/>
          </a:p>
          <a:p>
            <a:pPr marL="400050" indent="-400050">
              <a:buAutoNum type="romanUcParenR"/>
            </a:pPr>
            <a:r>
              <a:rPr lang="en-US" dirty="0" err="1"/>
              <a:t>AssetImage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09C23A-DF3C-407A-B63C-D3001A4C181F}"/>
              </a:ext>
            </a:extLst>
          </p:cNvPr>
          <p:cNvSpPr/>
          <p:nvPr/>
        </p:nvSpPr>
        <p:spPr>
          <a:xfrm rot="5400000">
            <a:off x="7420618" y="215708"/>
            <a:ext cx="139129" cy="30925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A3B5A5B-9D0A-42A7-9CF2-44D6F38D463D}"/>
              </a:ext>
            </a:extLst>
          </p:cNvPr>
          <p:cNvCxnSpPr>
            <a:cxnSpLocks/>
          </p:cNvCxnSpPr>
          <p:nvPr/>
        </p:nvCxnSpPr>
        <p:spPr>
          <a:xfrm rot="10800000" flipV="1">
            <a:off x="4831082" y="1430608"/>
            <a:ext cx="1305639" cy="1087624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D339CB7-094B-4CC4-A375-A63687DECE93}"/>
              </a:ext>
            </a:extLst>
          </p:cNvPr>
          <p:cNvSpPr txBox="1"/>
          <p:nvPr/>
        </p:nvSpPr>
        <p:spPr>
          <a:xfrm>
            <a:off x="9800935" y="2152593"/>
            <a:ext cx="117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Divider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C14696B6-865F-487A-A746-8F397FA4D7E2}"/>
              </a:ext>
            </a:extLst>
          </p:cNvPr>
          <p:cNvCxnSpPr>
            <a:cxnSpLocks/>
          </p:cNvCxnSpPr>
          <p:nvPr/>
        </p:nvCxnSpPr>
        <p:spPr>
          <a:xfrm>
            <a:off x="9036458" y="1738004"/>
            <a:ext cx="764476" cy="599255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F31E3E3D-ED86-42D1-B741-8C640EF4F24C}"/>
              </a:ext>
            </a:extLst>
          </p:cNvPr>
          <p:cNvSpPr/>
          <p:nvPr/>
        </p:nvSpPr>
        <p:spPr>
          <a:xfrm>
            <a:off x="6152228" y="1220042"/>
            <a:ext cx="406052" cy="42113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BF5837-1642-47CE-BEBA-A40FA75DFFF1}"/>
              </a:ext>
            </a:extLst>
          </p:cNvPr>
          <p:cNvSpPr/>
          <p:nvPr/>
        </p:nvSpPr>
        <p:spPr>
          <a:xfrm rot="5400000">
            <a:off x="8842514" y="1267433"/>
            <a:ext cx="159550" cy="3074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603B26D-4F21-43B4-9640-179D8A81B21A}"/>
              </a:ext>
            </a:extLst>
          </p:cNvPr>
          <p:cNvCxnSpPr>
            <a:cxnSpLocks/>
          </p:cNvCxnSpPr>
          <p:nvPr/>
        </p:nvCxnSpPr>
        <p:spPr>
          <a:xfrm>
            <a:off x="9092814" y="1513673"/>
            <a:ext cx="619959" cy="127297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5B24373-7C67-42A5-B64C-8ACC415AE390}"/>
              </a:ext>
            </a:extLst>
          </p:cNvPr>
          <p:cNvSpPr txBox="1"/>
          <p:nvPr/>
        </p:nvSpPr>
        <p:spPr>
          <a:xfrm>
            <a:off x="9651410" y="1449086"/>
            <a:ext cx="117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trailing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72A563E-1B14-42B0-97D4-C5112AC9AACC}"/>
              </a:ext>
            </a:extLst>
          </p:cNvPr>
          <p:cNvSpPr/>
          <p:nvPr/>
        </p:nvSpPr>
        <p:spPr>
          <a:xfrm rot="5400000">
            <a:off x="7091577" y="982592"/>
            <a:ext cx="163947" cy="7238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2F5CA2A3-B7FD-4173-B2CC-3E42AF034BCC}"/>
              </a:ext>
            </a:extLst>
          </p:cNvPr>
          <p:cNvCxnSpPr>
            <a:cxnSpLocks/>
          </p:cNvCxnSpPr>
          <p:nvPr/>
        </p:nvCxnSpPr>
        <p:spPr>
          <a:xfrm flipV="1">
            <a:off x="7587946" y="1260683"/>
            <a:ext cx="448609" cy="96930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0E21211-2AD1-4EE9-9AF3-F772140058EB}"/>
              </a:ext>
            </a:extLst>
          </p:cNvPr>
          <p:cNvSpPr txBox="1"/>
          <p:nvPr/>
        </p:nvSpPr>
        <p:spPr>
          <a:xfrm>
            <a:off x="7975362" y="1070021"/>
            <a:ext cx="117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65CF278-FDB8-46EF-B5F0-4C6E0D51C229}"/>
              </a:ext>
            </a:extLst>
          </p:cNvPr>
          <p:cNvSpPr/>
          <p:nvPr/>
        </p:nvSpPr>
        <p:spPr>
          <a:xfrm rot="5400000">
            <a:off x="7044961" y="1223038"/>
            <a:ext cx="127297" cy="5939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CC05188-18DF-434A-939D-3F3202ED5F00}"/>
              </a:ext>
            </a:extLst>
          </p:cNvPr>
          <p:cNvCxnSpPr>
            <a:cxnSpLocks/>
            <a:stCxn id="43" idx="0"/>
          </p:cNvCxnSpPr>
          <p:nvPr/>
        </p:nvCxnSpPr>
        <p:spPr>
          <a:xfrm flipV="1">
            <a:off x="7405596" y="1518705"/>
            <a:ext cx="735186" cy="13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5AEEB4F-B01A-4A5E-A6C7-AFF38410BE36}"/>
              </a:ext>
            </a:extLst>
          </p:cNvPr>
          <p:cNvSpPr txBox="1"/>
          <p:nvPr/>
        </p:nvSpPr>
        <p:spPr>
          <a:xfrm>
            <a:off x="8080374" y="1311148"/>
            <a:ext cx="117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subtitle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38D3386-EE47-44B7-9926-2A9C5BFAC60F}"/>
              </a:ext>
            </a:extLst>
          </p:cNvPr>
          <p:cNvSpPr/>
          <p:nvPr/>
        </p:nvSpPr>
        <p:spPr>
          <a:xfrm rot="5400000">
            <a:off x="7152759" y="1543496"/>
            <a:ext cx="661657" cy="32502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064D8E1F-F9BC-48EB-86FE-60E008C48453}"/>
              </a:ext>
            </a:extLst>
          </p:cNvPr>
          <p:cNvCxnSpPr>
            <a:cxnSpLocks/>
          </p:cNvCxnSpPr>
          <p:nvPr/>
        </p:nvCxnSpPr>
        <p:spPr>
          <a:xfrm>
            <a:off x="9076004" y="3499451"/>
            <a:ext cx="623240" cy="432758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5BDFA3B-75F5-40B9-8351-8F604BDC5E7E}"/>
              </a:ext>
            </a:extLst>
          </p:cNvPr>
          <p:cNvSpPr txBox="1"/>
          <p:nvPr/>
        </p:nvSpPr>
        <p:spPr>
          <a:xfrm>
            <a:off x="9699244" y="3753765"/>
            <a:ext cx="25461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AutoNum type="romanUcParenR"/>
            </a:pPr>
            <a:r>
              <a:rPr lang="en-US" dirty="0" err="1"/>
              <a:t>ListTile</a:t>
            </a:r>
            <a:endParaRPr lang="en-US" dirty="0"/>
          </a:p>
          <a:p>
            <a:pPr marL="400050" indent="-400050">
              <a:buAutoNum type="romanUcParenR"/>
            </a:pPr>
            <a:r>
              <a:rPr lang="en-US" dirty="0" err="1"/>
              <a:t>onTap</a:t>
            </a:r>
            <a:endParaRPr lang="en-US" dirty="0"/>
          </a:p>
          <a:p>
            <a:pPr marL="400050" indent="-400050">
              <a:buAutoNum type="romanUcParenR"/>
            </a:pPr>
            <a:r>
              <a:rPr lang="en-US" dirty="0" err="1"/>
              <a:t>MaterialPageRoute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C31C39D-AE21-4B6C-9635-0C6629436D96}"/>
              </a:ext>
            </a:extLst>
          </p:cNvPr>
          <p:cNvSpPr/>
          <p:nvPr/>
        </p:nvSpPr>
        <p:spPr>
          <a:xfrm rot="10800000">
            <a:off x="8905460" y="171478"/>
            <a:ext cx="249003" cy="3067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2FF3C93E-500F-4AEA-B068-7922C6C4BDCA}"/>
              </a:ext>
            </a:extLst>
          </p:cNvPr>
          <p:cNvCxnSpPr>
            <a:cxnSpLocks/>
          </p:cNvCxnSpPr>
          <p:nvPr/>
        </p:nvCxnSpPr>
        <p:spPr>
          <a:xfrm>
            <a:off x="9181606" y="179176"/>
            <a:ext cx="619959" cy="127297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742FEF5-1446-4677-9A33-DFCB2C99E105}"/>
              </a:ext>
            </a:extLst>
          </p:cNvPr>
          <p:cNvSpPr txBox="1"/>
          <p:nvPr/>
        </p:nvSpPr>
        <p:spPr>
          <a:xfrm>
            <a:off x="9749914" y="88316"/>
            <a:ext cx="208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Icon(</a:t>
            </a:r>
            <a:r>
              <a:rPr lang="en-US" dirty="0" err="1"/>
              <a:t>Icons.search</a:t>
            </a:r>
            <a:r>
              <a:rPr lang="en-US" dirty="0"/>
              <a:t>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DE04ABD-2547-4F52-A757-977F48F11900}"/>
              </a:ext>
            </a:extLst>
          </p:cNvPr>
          <p:cNvSpPr/>
          <p:nvPr/>
        </p:nvSpPr>
        <p:spPr>
          <a:xfrm rot="5400000">
            <a:off x="7270457" y="-933138"/>
            <a:ext cx="428196" cy="33941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2F43BF9A-6232-488C-90A8-2762B4C08D36}"/>
              </a:ext>
            </a:extLst>
          </p:cNvPr>
          <p:cNvCxnSpPr>
            <a:cxnSpLocks/>
          </p:cNvCxnSpPr>
          <p:nvPr/>
        </p:nvCxnSpPr>
        <p:spPr>
          <a:xfrm>
            <a:off x="9172883" y="704452"/>
            <a:ext cx="693555" cy="264416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C98A4FA-1C5D-4BD5-9068-BA44AF240D81}"/>
              </a:ext>
            </a:extLst>
          </p:cNvPr>
          <p:cNvSpPr txBox="1"/>
          <p:nvPr/>
        </p:nvSpPr>
        <p:spPr>
          <a:xfrm>
            <a:off x="9798308" y="520998"/>
            <a:ext cx="25461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AutoNum type="romanUcParenR"/>
            </a:pPr>
            <a:r>
              <a:rPr lang="en-US" dirty="0"/>
              <a:t>bottom</a:t>
            </a:r>
          </a:p>
          <a:p>
            <a:pPr marL="400050" indent="-400050">
              <a:buAutoNum type="romanUcParenR"/>
            </a:pPr>
            <a:r>
              <a:rPr lang="en-US" dirty="0" err="1"/>
              <a:t>TabBar</a:t>
            </a:r>
            <a:endParaRPr lang="en-US" dirty="0"/>
          </a:p>
          <a:p>
            <a:pPr marL="400050" indent="-400050">
              <a:buAutoNum type="romanUcParenR"/>
            </a:pPr>
            <a:r>
              <a:rPr lang="en-US" dirty="0" err="1"/>
              <a:t>labelColor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0180E8F-B502-440A-A353-3405DD87380D}"/>
              </a:ext>
            </a:extLst>
          </p:cNvPr>
          <p:cNvSpPr/>
          <p:nvPr/>
        </p:nvSpPr>
        <p:spPr>
          <a:xfrm rot="5400000" flipH="1">
            <a:off x="7379431" y="362773"/>
            <a:ext cx="127297" cy="13973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6BEA6289-16E4-4C36-801E-6BEBA44D6039}"/>
              </a:ext>
            </a:extLst>
          </p:cNvPr>
          <p:cNvCxnSpPr>
            <a:cxnSpLocks/>
            <a:stCxn id="58" idx="2"/>
          </p:cNvCxnSpPr>
          <p:nvPr/>
        </p:nvCxnSpPr>
        <p:spPr>
          <a:xfrm rot="10800000" flipV="1">
            <a:off x="4750399" y="1061447"/>
            <a:ext cx="1994006" cy="96946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21D885B-B5DC-4853-9A49-A1B4580D08E7}"/>
              </a:ext>
            </a:extLst>
          </p:cNvPr>
          <p:cNvSpPr txBox="1"/>
          <p:nvPr/>
        </p:nvSpPr>
        <p:spPr>
          <a:xfrm>
            <a:off x="3311228" y="939816"/>
            <a:ext cx="1896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indicatorColor</a:t>
            </a:r>
            <a:endParaRPr lang="en-US" dirty="0"/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B6DD555D-2982-4971-BB23-2B320916E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" y="3361997"/>
            <a:ext cx="3542452" cy="1257300"/>
          </a:xfrm>
        </p:spPr>
        <p:txBody>
          <a:bodyPr/>
          <a:lstStyle/>
          <a:p>
            <a:r>
              <a:rPr lang="en-US" dirty="0"/>
              <a:t>Status page</a:t>
            </a: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16FA214F-8041-4308-97EB-A6D458FE9DDC}"/>
              </a:ext>
            </a:extLst>
          </p:cNvPr>
          <p:cNvSpPr/>
          <p:nvPr/>
        </p:nvSpPr>
        <p:spPr>
          <a:xfrm>
            <a:off x="3240421" y="3715830"/>
            <a:ext cx="2243480" cy="622738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47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8EC605-F838-43D9-936C-591C9ECB5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85" y="0"/>
            <a:ext cx="33922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27F31B-C74D-4A4A-A391-D30B2A1C5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865" y="15766"/>
            <a:ext cx="3417927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B09C23A-DF3C-407A-B63C-D3001A4C181F}"/>
              </a:ext>
            </a:extLst>
          </p:cNvPr>
          <p:cNvSpPr/>
          <p:nvPr/>
        </p:nvSpPr>
        <p:spPr>
          <a:xfrm rot="5400000">
            <a:off x="9102127" y="4941795"/>
            <a:ext cx="432395" cy="3415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D966909F-874F-4EEC-B752-4CE295993546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10954735" y="6128556"/>
            <a:ext cx="462997" cy="514367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78840383-6A30-435E-B276-A9B12A46A3FE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65042" y="6625900"/>
            <a:ext cx="1139774" cy="122575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825575AE-D1FE-410E-8446-32C6C1521816}"/>
              </a:ext>
            </a:extLst>
          </p:cNvPr>
          <p:cNvCxnSpPr>
            <a:cxnSpLocks/>
          </p:cNvCxnSpPr>
          <p:nvPr/>
        </p:nvCxnSpPr>
        <p:spPr>
          <a:xfrm rot="10800000">
            <a:off x="6918239" y="6112103"/>
            <a:ext cx="725866" cy="304797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57583EC7-674D-4FB4-81CD-47A39FE44F3F}"/>
              </a:ext>
            </a:extLst>
          </p:cNvPr>
          <p:cNvSpPr/>
          <p:nvPr/>
        </p:nvSpPr>
        <p:spPr>
          <a:xfrm>
            <a:off x="7704814" y="6504705"/>
            <a:ext cx="171782" cy="273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DD9A51-D0CF-4310-921E-7EA36C1C6D8E}"/>
              </a:ext>
            </a:extLst>
          </p:cNvPr>
          <p:cNvSpPr txBox="1"/>
          <p:nvPr/>
        </p:nvSpPr>
        <p:spPr>
          <a:xfrm>
            <a:off x="5509821" y="5920241"/>
            <a:ext cx="2691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TextFormField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DA3C60-2365-4001-ACDC-1D20BC2F9329}"/>
              </a:ext>
            </a:extLst>
          </p:cNvPr>
          <p:cNvSpPr txBox="1"/>
          <p:nvPr/>
        </p:nvSpPr>
        <p:spPr>
          <a:xfrm>
            <a:off x="3929691" y="6525403"/>
            <a:ext cx="2828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open the emoji keyboard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C3F7107-65C7-4AE4-A8FC-DF083B36C2D0}"/>
              </a:ext>
            </a:extLst>
          </p:cNvPr>
          <p:cNvSpPr/>
          <p:nvPr/>
        </p:nvSpPr>
        <p:spPr>
          <a:xfrm>
            <a:off x="10782953" y="6505960"/>
            <a:ext cx="171782" cy="273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310AD8-0FD3-4EAE-993E-A55B3081F455}"/>
              </a:ext>
            </a:extLst>
          </p:cNvPr>
          <p:cNvSpPr txBox="1"/>
          <p:nvPr/>
        </p:nvSpPr>
        <p:spPr>
          <a:xfrm>
            <a:off x="10046999" y="5806582"/>
            <a:ext cx="2259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open the keyboard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46988A0-0034-4010-9C7A-E6CAC353DA79}"/>
              </a:ext>
            </a:extLst>
          </p:cNvPr>
          <p:cNvSpPr/>
          <p:nvPr/>
        </p:nvSpPr>
        <p:spPr>
          <a:xfrm>
            <a:off x="7665056" y="240540"/>
            <a:ext cx="324182" cy="273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Left 31">
            <a:extLst>
              <a:ext uri="{FF2B5EF4-FFF2-40B4-BE49-F238E27FC236}">
                <a16:creationId xmlns:a16="http://schemas.microsoft.com/office/drawing/2014/main" id="{42A87FEB-5215-474D-84B2-8454B9AFD614}"/>
              </a:ext>
            </a:extLst>
          </p:cNvPr>
          <p:cNvSpPr/>
          <p:nvPr/>
        </p:nvSpPr>
        <p:spPr>
          <a:xfrm>
            <a:off x="3761821" y="127223"/>
            <a:ext cx="3900309" cy="51683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E1B609-5BF4-47C7-A432-0310CA0907EC}"/>
              </a:ext>
            </a:extLst>
          </p:cNvPr>
          <p:cNvSpPr txBox="1"/>
          <p:nvPr/>
        </p:nvSpPr>
        <p:spPr>
          <a:xfrm>
            <a:off x="5304411" y="196631"/>
            <a:ext cx="2691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Drawer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06636B8-699E-4253-807B-D21CA97D2612}"/>
              </a:ext>
            </a:extLst>
          </p:cNvPr>
          <p:cNvSpPr/>
          <p:nvPr/>
        </p:nvSpPr>
        <p:spPr>
          <a:xfrm>
            <a:off x="485030" y="262396"/>
            <a:ext cx="532737" cy="5327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D09E2DFE-9A32-447B-A991-21E9A541B906}"/>
              </a:ext>
            </a:extLst>
          </p:cNvPr>
          <p:cNvCxnSpPr>
            <a:cxnSpLocks/>
            <a:endCxn id="45" idx="1"/>
          </p:cNvCxnSpPr>
          <p:nvPr/>
        </p:nvCxnSpPr>
        <p:spPr>
          <a:xfrm flipV="1">
            <a:off x="1029574" y="514465"/>
            <a:ext cx="530981" cy="51500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FCB5970-1477-47A6-AECE-1639F1B27CAC}"/>
              </a:ext>
            </a:extLst>
          </p:cNvPr>
          <p:cNvSpPr txBox="1"/>
          <p:nvPr/>
        </p:nvSpPr>
        <p:spPr>
          <a:xfrm>
            <a:off x="1560555" y="329799"/>
            <a:ext cx="2588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currentAccountPicture</a:t>
            </a:r>
            <a:endParaRPr lang="en-US" dirty="0"/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41403EBD-67A0-42D0-B57B-235E901A9E1C}"/>
              </a:ext>
            </a:extLst>
          </p:cNvPr>
          <p:cNvCxnSpPr>
            <a:cxnSpLocks/>
          </p:cNvCxnSpPr>
          <p:nvPr/>
        </p:nvCxnSpPr>
        <p:spPr>
          <a:xfrm>
            <a:off x="1165918" y="960120"/>
            <a:ext cx="906722" cy="12700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799A0AB-5E2C-47D6-A913-C14454BBE356}"/>
              </a:ext>
            </a:extLst>
          </p:cNvPr>
          <p:cNvSpPr txBox="1"/>
          <p:nvPr/>
        </p:nvSpPr>
        <p:spPr>
          <a:xfrm>
            <a:off x="3162862" y="2098060"/>
            <a:ext cx="231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Card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1731626-FF1A-42BA-A107-6318391A8470}"/>
              </a:ext>
            </a:extLst>
          </p:cNvPr>
          <p:cNvSpPr/>
          <p:nvPr/>
        </p:nvSpPr>
        <p:spPr>
          <a:xfrm rot="5400000">
            <a:off x="1208707" y="1672868"/>
            <a:ext cx="432395" cy="2057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6CC3FA63-6D82-415D-A15D-2DF520B85F60}"/>
              </a:ext>
            </a:extLst>
          </p:cNvPr>
          <p:cNvCxnSpPr>
            <a:cxnSpLocks/>
          </p:cNvCxnSpPr>
          <p:nvPr/>
        </p:nvCxnSpPr>
        <p:spPr>
          <a:xfrm flipV="1">
            <a:off x="2472824" y="2282726"/>
            <a:ext cx="764289" cy="209235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1768D50-DF8D-4861-85C1-9F89AFC1EA3E}"/>
              </a:ext>
            </a:extLst>
          </p:cNvPr>
          <p:cNvSpPr txBox="1"/>
          <p:nvPr/>
        </p:nvSpPr>
        <p:spPr>
          <a:xfrm>
            <a:off x="2123739" y="902695"/>
            <a:ext cx="231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accountName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802A619-45C4-475F-9A10-FE7B1236774E}"/>
              </a:ext>
            </a:extLst>
          </p:cNvPr>
          <p:cNvSpPr/>
          <p:nvPr/>
        </p:nvSpPr>
        <p:spPr>
          <a:xfrm rot="5400000">
            <a:off x="781776" y="3425678"/>
            <a:ext cx="205113" cy="8544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5A37BA8-54BB-46E9-9CDE-E8217E248F8B}"/>
              </a:ext>
            </a:extLst>
          </p:cNvPr>
          <p:cNvSpPr/>
          <p:nvPr/>
        </p:nvSpPr>
        <p:spPr>
          <a:xfrm rot="5400000">
            <a:off x="2208785" y="2631201"/>
            <a:ext cx="173976" cy="1871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4AE0A31-3735-4DCE-AFB6-FEFB9A187A5A}"/>
              </a:ext>
            </a:extLst>
          </p:cNvPr>
          <p:cNvSpPr/>
          <p:nvPr/>
        </p:nvSpPr>
        <p:spPr>
          <a:xfrm rot="5400000">
            <a:off x="1377211" y="2080907"/>
            <a:ext cx="119976" cy="19043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A98FAC7B-96AC-45B4-9877-52C84E9D423B}"/>
              </a:ext>
            </a:extLst>
          </p:cNvPr>
          <p:cNvCxnSpPr>
            <a:cxnSpLocks/>
          </p:cNvCxnSpPr>
          <p:nvPr/>
        </p:nvCxnSpPr>
        <p:spPr>
          <a:xfrm>
            <a:off x="2411864" y="2720562"/>
            <a:ext cx="1517827" cy="252525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A148751-B044-4133-B111-3D96E7219980}"/>
              </a:ext>
            </a:extLst>
          </p:cNvPr>
          <p:cNvSpPr txBox="1"/>
          <p:nvPr/>
        </p:nvSpPr>
        <p:spPr>
          <a:xfrm>
            <a:off x="3863390" y="2775455"/>
            <a:ext cx="2691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AutoNum type="romanUcParenR"/>
            </a:pPr>
            <a:r>
              <a:rPr lang="en-US" dirty="0"/>
              <a:t>Trailing</a:t>
            </a:r>
          </a:p>
          <a:p>
            <a:pPr marL="400050" indent="-400050">
              <a:buAutoNum type="romanUcParenR"/>
            </a:pPr>
            <a:r>
              <a:rPr lang="en-US" dirty="0"/>
              <a:t>Icon(</a:t>
            </a:r>
            <a:r>
              <a:rPr lang="en-US" dirty="0" err="1"/>
              <a:t>Icons.videocam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A49BFB3C-02E5-451C-AB6D-788CFE3F6E9C}"/>
              </a:ext>
            </a:extLst>
          </p:cNvPr>
          <p:cNvCxnSpPr>
            <a:cxnSpLocks/>
          </p:cNvCxnSpPr>
          <p:nvPr/>
        </p:nvCxnSpPr>
        <p:spPr>
          <a:xfrm>
            <a:off x="1311538" y="3873536"/>
            <a:ext cx="2376542" cy="646462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FDB531D-3A0D-461B-965C-063FE590B141}"/>
              </a:ext>
            </a:extLst>
          </p:cNvPr>
          <p:cNvSpPr txBox="1"/>
          <p:nvPr/>
        </p:nvSpPr>
        <p:spPr>
          <a:xfrm>
            <a:off x="3596401" y="4294591"/>
            <a:ext cx="231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title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E90EBBBE-1D85-4BE5-A05C-579477851FC8}"/>
              </a:ext>
            </a:extLst>
          </p:cNvPr>
          <p:cNvCxnSpPr>
            <a:cxnSpLocks/>
          </p:cNvCxnSpPr>
          <p:nvPr/>
        </p:nvCxnSpPr>
        <p:spPr>
          <a:xfrm>
            <a:off x="1212478" y="3134396"/>
            <a:ext cx="2376542" cy="646462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9BEB9C16-F860-4853-BFB9-C14E1B248785}"/>
              </a:ext>
            </a:extLst>
          </p:cNvPr>
          <p:cNvSpPr txBox="1"/>
          <p:nvPr/>
        </p:nvSpPr>
        <p:spPr>
          <a:xfrm>
            <a:off x="3507178" y="3577049"/>
            <a:ext cx="231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Divider</a:t>
            </a:r>
          </a:p>
        </p:txBody>
      </p:sp>
    </p:spTree>
    <p:extLst>
      <p:ext uri="{BB962C8B-B14F-4D97-AF65-F5344CB8AC3E}">
        <p14:creationId xmlns:p14="http://schemas.microsoft.com/office/powerpoint/2010/main" val="476348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9DE157-B766-4369-B6BB-F788FD64D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314" y="0"/>
            <a:ext cx="3447415" cy="685800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D38D3386-EE47-44B7-9926-2A9C5BFAC60F}"/>
              </a:ext>
            </a:extLst>
          </p:cNvPr>
          <p:cNvSpPr/>
          <p:nvPr/>
        </p:nvSpPr>
        <p:spPr>
          <a:xfrm rot="5400000">
            <a:off x="8292594" y="3661291"/>
            <a:ext cx="283782" cy="6232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064D8E1F-F9BC-48EB-86FE-60E008C48453}"/>
              </a:ext>
            </a:extLst>
          </p:cNvPr>
          <p:cNvCxnSpPr>
            <a:cxnSpLocks/>
          </p:cNvCxnSpPr>
          <p:nvPr/>
        </p:nvCxnSpPr>
        <p:spPr>
          <a:xfrm>
            <a:off x="8768574" y="4027199"/>
            <a:ext cx="623240" cy="432758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4C31C39D-AE21-4B6C-9635-0C6629436D96}"/>
              </a:ext>
            </a:extLst>
          </p:cNvPr>
          <p:cNvSpPr/>
          <p:nvPr/>
        </p:nvSpPr>
        <p:spPr>
          <a:xfrm rot="10800000">
            <a:off x="8905460" y="171478"/>
            <a:ext cx="249003" cy="3067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2FF3C93E-500F-4AEA-B068-7922C6C4BDCA}"/>
              </a:ext>
            </a:extLst>
          </p:cNvPr>
          <p:cNvCxnSpPr>
            <a:cxnSpLocks/>
          </p:cNvCxnSpPr>
          <p:nvPr/>
        </p:nvCxnSpPr>
        <p:spPr>
          <a:xfrm>
            <a:off x="9181606" y="179176"/>
            <a:ext cx="619959" cy="127297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742FEF5-1446-4677-9A33-DFCB2C99E105}"/>
              </a:ext>
            </a:extLst>
          </p:cNvPr>
          <p:cNvSpPr txBox="1"/>
          <p:nvPr/>
        </p:nvSpPr>
        <p:spPr>
          <a:xfrm>
            <a:off x="9749914" y="88316"/>
            <a:ext cx="2089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Icon(</a:t>
            </a:r>
            <a:r>
              <a:rPr lang="en-US" dirty="0" err="1"/>
              <a:t>Icons.search</a:t>
            </a:r>
            <a:r>
              <a:rPr lang="en-US" dirty="0"/>
              <a:t>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DE04ABD-2547-4F52-A757-977F48F11900}"/>
              </a:ext>
            </a:extLst>
          </p:cNvPr>
          <p:cNvSpPr/>
          <p:nvPr/>
        </p:nvSpPr>
        <p:spPr>
          <a:xfrm rot="5400000">
            <a:off x="7270457" y="-910278"/>
            <a:ext cx="428196" cy="33941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2F43BF9A-6232-488C-90A8-2762B4C08D36}"/>
              </a:ext>
            </a:extLst>
          </p:cNvPr>
          <p:cNvCxnSpPr>
            <a:cxnSpLocks/>
          </p:cNvCxnSpPr>
          <p:nvPr/>
        </p:nvCxnSpPr>
        <p:spPr>
          <a:xfrm>
            <a:off x="9172883" y="704452"/>
            <a:ext cx="693555" cy="264416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C98A4FA-1C5D-4BD5-9068-BA44AF240D81}"/>
              </a:ext>
            </a:extLst>
          </p:cNvPr>
          <p:cNvSpPr txBox="1"/>
          <p:nvPr/>
        </p:nvSpPr>
        <p:spPr>
          <a:xfrm>
            <a:off x="9798308" y="520998"/>
            <a:ext cx="25461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AutoNum type="romanUcParenR"/>
            </a:pPr>
            <a:r>
              <a:rPr lang="en-US" dirty="0"/>
              <a:t>bottom</a:t>
            </a:r>
          </a:p>
          <a:p>
            <a:pPr marL="400050" indent="-400050">
              <a:buAutoNum type="romanUcParenR"/>
            </a:pPr>
            <a:r>
              <a:rPr lang="en-US" dirty="0" err="1"/>
              <a:t>TabBar</a:t>
            </a:r>
            <a:endParaRPr lang="en-US" dirty="0"/>
          </a:p>
          <a:p>
            <a:pPr marL="400050" indent="-400050">
              <a:buAutoNum type="romanUcParenR"/>
            </a:pPr>
            <a:r>
              <a:rPr lang="en-US" dirty="0" err="1"/>
              <a:t>labelColor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0180E8F-B502-440A-A353-3405DD87380D}"/>
              </a:ext>
            </a:extLst>
          </p:cNvPr>
          <p:cNvSpPr/>
          <p:nvPr/>
        </p:nvSpPr>
        <p:spPr>
          <a:xfrm rot="5400000" flipH="1">
            <a:off x="8468406" y="409768"/>
            <a:ext cx="127297" cy="13973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6BEA6289-16E4-4C36-801E-6BEBA44D6039}"/>
              </a:ext>
            </a:extLst>
          </p:cNvPr>
          <p:cNvCxnSpPr>
            <a:cxnSpLocks/>
            <a:stCxn id="58" idx="2"/>
          </p:cNvCxnSpPr>
          <p:nvPr/>
        </p:nvCxnSpPr>
        <p:spPr>
          <a:xfrm rot="10800000" flipV="1">
            <a:off x="4792980" y="1108442"/>
            <a:ext cx="3040400" cy="335886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21D885B-B5DC-4853-9A49-A1B4580D08E7}"/>
              </a:ext>
            </a:extLst>
          </p:cNvPr>
          <p:cNvSpPr txBox="1"/>
          <p:nvPr/>
        </p:nvSpPr>
        <p:spPr>
          <a:xfrm>
            <a:off x="3367483" y="1206552"/>
            <a:ext cx="1896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indicatorColor</a:t>
            </a:r>
            <a:endParaRPr lang="en-US" dirty="0"/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B6DD555D-2982-4971-BB23-2B320916E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57" y="3429000"/>
            <a:ext cx="3542452" cy="1257300"/>
          </a:xfrm>
        </p:spPr>
        <p:txBody>
          <a:bodyPr/>
          <a:lstStyle/>
          <a:p>
            <a:r>
              <a:rPr lang="en-US" dirty="0"/>
              <a:t>Settings page</a:t>
            </a: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16FA214F-8041-4308-97EB-A6D458FE9DDC}"/>
              </a:ext>
            </a:extLst>
          </p:cNvPr>
          <p:cNvSpPr/>
          <p:nvPr/>
        </p:nvSpPr>
        <p:spPr>
          <a:xfrm>
            <a:off x="3587869" y="3803434"/>
            <a:ext cx="2243480" cy="622738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413DDF-F858-4B3E-B267-FD689936355B}"/>
              </a:ext>
            </a:extLst>
          </p:cNvPr>
          <p:cNvSpPr txBox="1"/>
          <p:nvPr/>
        </p:nvSpPr>
        <p:spPr>
          <a:xfrm>
            <a:off x="9391814" y="4299436"/>
            <a:ext cx="25461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AutoNum type="romanUcParenR"/>
            </a:pPr>
            <a:r>
              <a:rPr lang="en-US" dirty="0" err="1"/>
              <a:t>MaterialButton</a:t>
            </a:r>
            <a:endParaRPr lang="en-US" dirty="0"/>
          </a:p>
          <a:p>
            <a:pPr marL="400050" indent="-400050">
              <a:buAutoNum type="romanUcParenR"/>
            </a:pPr>
            <a:r>
              <a:rPr lang="en-US" dirty="0"/>
              <a:t>Navigator</a:t>
            </a:r>
          </a:p>
          <a:p>
            <a:pPr marL="400050" indent="-400050">
              <a:buAutoNum type="romanUcParenR"/>
            </a:pPr>
            <a:r>
              <a:rPr lang="en-US" dirty="0"/>
              <a:t>Push</a:t>
            </a:r>
          </a:p>
          <a:p>
            <a:pPr marL="400050" indent="-400050">
              <a:buAutoNum type="romanUcParenR"/>
            </a:pPr>
            <a:r>
              <a:rPr lang="en-US" dirty="0" err="1"/>
              <a:t>MaterialPageRoute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498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19C67A-F7A5-45D7-812B-6481F88C4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10" y="0"/>
            <a:ext cx="358174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6608E53-E90B-415A-AFC5-1E4839953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876" y="-7620"/>
            <a:ext cx="3570127" cy="6858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146988A0-0034-4010-9C7A-E6CAC353DA79}"/>
              </a:ext>
            </a:extLst>
          </p:cNvPr>
          <p:cNvSpPr/>
          <p:nvPr/>
        </p:nvSpPr>
        <p:spPr>
          <a:xfrm>
            <a:off x="7665056" y="240540"/>
            <a:ext cx="324182" cy="273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Left 31">
            <a:extLst>
              <a:ext uri="{FF2B5EF4-FFF2-40B4-BE49-F238E27FC236}">
                <a16:creationId xmlns:a16="http://schemas.microsoft.com/office/drawing/2014/main" id="{42A87FEB-5215-474D-84B2-8454B9AFD614}"/>
              </a:ext>
            </a:extLst>
          </p:cNvPr>
          <p:cNvSpPr/>
          <p:nvPr/>
        </p:nvSpPr>
        <p:spPr>
          <a:xfrm>
            <a:off x="3761821" y="127223"/>
            <a:ext cx="3900309" cy="51683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E1B609-5BF4-47C7-A432-0310CA0907EC}"/>
              </a:ext>
            </a:extLst>
          </p:cNvPr>
          <p:cNvSpPr txBox="1"/>
          <p:nvPr/>
        </p:nvSpPr>
        <p:spPr>
          <a:xfrm>
            <a:off x="5304411" y="196631"/>
            <a:ext cx="2691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Drawer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06636B8-699E-4253-807B-D21CA97D2612}"/>
              </a:ext>
            </a:extLst>
          </p:cNvPr>
          <p:cNvSpPr/>
          <p:nvPr/>
        </p:nvSpPr>
        <p:spPr>
          <a:xfrm>
            <a:off x="485030" y="262396"/>
            <a:ext cx="532737" cy="5327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D09E2DFE-9A32-447B-A991-21E9A541B906}"/>
              </a:ext>
            </a:extLst>
          </p:cNvPr>
          <p:cNvCxnSpPr>
            <a:cxnSpLocks/>
            <a:endCxn id="45" idx="1"/>
          </p:cNvCxnSpPr>
          <p:nvPr/>
        </p:nvCxnSpPr>
        <p:spPr>
          <a:xfrm flipV="1">
            <a:off x="1029574" y="514465"/>
            <a:ext cx="530981" cy="51500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FCB5970-1477-47A6-AECE-1639F1B27CAC}"/>
              </a:ext>
            </a:extLst>
          </p:cNvPr>
          <p:cNvSpPr txBox="1"/>
          <p:nvPr/>
        </p:nvSpPr>
        <p:spPr>
          <a:xfrm>
            <a:off x="1560555" y="329799"/>
            <a:ext cx="2588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currentAccountPicture</a:t>
            </a:r>
            <a:endParaRPr lang="en-US" dirty="0"/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41403EBD-67A0-42D0-B57B-235E901A9E1C}"/>
              </a:ext>
            </a:extLst>
          </p:cNvPr>
          <p:cNvCxnSpPr>
            <a:cxnSpLocks/>
          </p:cNvCxnSpPr>
          <p:nvPr/>
        </p:nvCxnSpPr>
        <p:spPr>
          <a:xfrm>
            <a:off x="1165918" y="960120"/>
            <a:ext cx="906722" cy="12700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799A0AB-5E2C-47D6-A913-C14454BBE356}"/>
              </a:ext>
            </a:extLst>
          </p:cNvPr>
          <p:cNvSpPr txBox="1"/>
          <p:nvPr/>
        </p:nvSpPr>
        <p:spPr>
          <a:xfrm>
            <a:off x="3162862" y="2177308"/>
            <a:ext cx="231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Card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1731626-FF1A-42BA-A107-6318391A8470}"/>
              </a:ext>
            </a:extLst>
          </p:cNvPr>
          <p:cNvSpPr/>
          <p:nvPr/>
        </p:nvSpPr>
        <p:spPr>
          <a:xfrm rot="5400000">
            <a:off x="1281097" y="1756688"/>
            <a:ext cx="432395" cy="2057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6CC3FA63-6D82-415D-A15D-2DF520B85F60}"/>
              </a:ext>
            </a:extLst>
          </p:cNvPr>
          <p:cNvCxnSpPr>
            <a:cxnSpLocks/>
          </p:cNvCxnSpPr>
          <p:nvPr/>
        </p:nvCxnSpPr>
        <p:spPr>
          <a:xfrm flipV="1">
            <a:off x="2472824" y="2361974"/>
            <a:ext cx="764289" cy="209235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1768D50-DF8D-4861-85C1-9F89AFC1EA3E}"/>
              </a:ext>
            </a:extLst>
          </p:cNvPr>
          <p:cNvSpPr txBox="1"/>
          <p:nvPr/>
        </p:nvSpPr>
        <p:spPr>
          <a:xfrm>
            <a:off x="1999462" y="743066"/>
            <a:ext cx="231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accountName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802A619-45C4-475F-9A10-FE7B1236774E}"/>
              </a:ext>
            </a:extLst>
          </p:cNvPr>
          <p:cNvSpPr/>
          <p:nvPr/>
        </p:nvSpPr>
        <p:spPr>
          <a:xfrm rot="5400000">
            <a:off x="781776" y="3562838"/>
            <a:ext cx="205113" cy="8544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5A37BA8-54BB-46E9-9CDE-E8217E248F8B}"/>
              </a:ext>
            </a:extLst>
          </p:cNvPr>
          <p:cNvSpPr/>
          <p:nvPr/>
        </p:nvSpPr>
        <p:spPr>
          <a:xfrm rot="5400000">
            <a:off x="2296415" y="2734071"/>
            <a:ext cx="173976" cy="1871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4AE0A31-3735-4DCE-AFB6-FEFB9A187A5A}"/>
              </a:ext>
            </a:extLst>
          </p:cNvPr>
          <p:cNvSpPr/>
          <p:nvPr/>
        </p:nvSpPr>
        <p:spPr>
          <a:xfrm rot="5400000">
            <a:off x="1447868" y="2077548"/>
            <a:ext cx="125068" cy="20507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A98FAC7B-96AC-45B4-9877-52C84E9D423B}"/>
              </a:ext>
            </a:extLst>
          </p:cNvPr>
          <p:cNvCxnSpPr>
            <a:cxnSpLocks/>
          </p:cNvCxnSpPr>
          <p:nvPr/>
        </p:nvCxnSpPr>
        <p:spPr>
          <a:xfrm>
            <a:off x="2449964" y="2823432"/>
            <a:ext cx="1517827" cy="252525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A148751-B044-4133-B111-3D96E7219980}"/>
              </a:ext>
            </a:extLst>
          </p:cNvPr>
          <p:cNvSpPr txBox="1"/>
          <p:nvPr/>
        </p:nvSpPr>
        <p:spPr>
          <a:xfrm>
            <a:off x="3863390" y="2775455"/>
            <a:ext cx="2691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AutoNum type="romanUcParenR"/>
            </a:pPr>
            <a:r>
              <a:rPr lang="en-US" dirty="0"/>
              <a:t>Trailing</a:t>
            </a:r>
          </a:p>
          <a:p>
            <a:pPr marL="400050" indent="-400050">
              <a:buAutoNum type="romanUcParenR"/>
            </a:pPr>
            <a:r>
              <a:rPr lang="en-US" dirty="0"/>
              <a:t>Icon(</a:t>
            </a:r>
            <a:r>
              <a:rPr lang="en-US" dirty="0" err="1"/>
              <a:t>Icons.star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A49BFB3C-02E5-451C-AB6D-788CFE3F6E9C}"/>
              </a:ext>
            </a:extLst>
          </p:cNvPr>
          <p:cNvCxnSpPr>
            <a:cxnSpLocks/>
          </p:cNvCxnSpPr>
          <p:nvPr/>
        </p:nvCxnSpPr>
        <p:spPr>
          <a:xfrm>
            <a:off x="1311538" y="3945926"/>
            <a:ext cx="2376542" cy="646462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FDB531D-3A0D-461B-965C-063FE590B141}"/>
              </a:ext>
            </a:extLst>
          </p:cNvPr>
          <p:cNvSpPr txBox="1"/>
          <p:nvPr/>
        </p:nvSpPr>
        <p:spPr>
          <a:xfrm>
            <a:off x="3596401" y="4386031"/>
            <a:ext cx="231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title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E90EBBBE-1D85-4BE5-A05C-579477851FC8}"/>
              </a:ext>
            </a:extLst>
          </p:cNvPr>
          <p:cNvCxnSpPr>
            <a:cxnSpLocks/>
          </p:cNvCxnSpPr>
          <p:nvPr/>
        </p:nvCxnSpPr>
        <p:spPr>
          <a:xfrm>
            <a:off x="1212478" y="3195356"/>
            <a:ext cx="2376542" cy="646462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9BEB9C16-F860-4853-BFB9-C14E1B248785}"/>
              </a:ext>
            </a:extLst>
          </p:cNvPr>
          <p:cNvSpPr txBox="1"/>
          <p:nvPr/>
        </p:nvSpPr>
        <p:spPr>
          <a:xfrm>
            <a:off x="3507178" y="3649439"/>
            <a:ext cx="231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Divider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81F1E50F-C8B4-4F7B-973D-DE01890329D6}"/>
              </a:ext>
            </a:extLst>
          </p:cNvPr>
          <p:cNvCxnSpPr>
            <a:cxnSpLocks/>
          </p:cNvCxnSpPr>
          <p:nvPr/>
        </p:nvCxnSpPr>
        <p:spPr>
          <a:xfrm>
            <a:off x="1629052" y="1150698"/>
            <a:ext cx="906722" cy="12700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EFBA752-0E96-4F1E-BFE3-7C65F9696488}"/>
              </a:ext>
            </a:extLst>
          </p:cNvPr>
          <p:cNvSpPr txBox="1"/>
          <p:nvPr/>
        </p:nvSpPr>
        <p:spPr>
          <a:xfrm>
            <a:off x="2437419" y="1011708"/>
            <a:ext cx="231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accountEmail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7830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Earthy inspiration</Template>
  <TotalTime>0</TotalTime>
  <Words>155</Words>
  <Application>Microsoft Office PowerPoint</Application>
  <PresentationFormat>Widescreen</PresentationFormat>
  <Paragraphs>91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Goudy Old Style</vt:lpstr>
      <vt:lpstr>Trebuchet MS</vt:lpstr>
      <vt:lpstr>Wingdings 2</vt:lpstr>
      <vt:lpstr>SlateVTI</vt:lpstr>
      <vt:lpstr>Chatting Application</vt:lpstr>
      <vt:lpstr>Welcome page</vt:lpstr>
      <vt:lpstr>Login page</vt:lpstr>
      <vt:lpstr>PowerPoint Presentation</vt:lpstr>
      <vt:lpstr>PowerPoint Presentation</vt:lpstr>
      <vt:lpstr>Status page</vt:lpstr>
      <vt:lpstr>PowerPoint Presentation</vt:lpstr>
      <vt:lpstr>Settings page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2022-08-19T14:33:34Z</dcterms:created>
  <dcterms:modified xsi:type="dcterms:W3CDTF">2022-08-19T21:52:53Z</dcterms:modified>
</cp:coreProperties>
</file>